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0" r:id="rId2"/>
    <p:sldId id="256" r:id="rId3"/>
    <p:sldId id="261" r:id="rId4"/>
    <p:sldId id="262" r:id="rId5"/>
    <p:sldId id="257" r:id="rId6"/>
    <p:sldId id="258" r:id="rId7"/>
    <p:sldId id="259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755F6C-0B58-4E1C-A367-20A0CAABAFAD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354FF-03E0-44A6-8D31-B1AA3860C4F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609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Get students</a:t>
            </a:r>
            <a:r>
              <a:rPr lang="en-AU" baseline="0" dirty="0" smtClean="0"/>
              <a:t> to watch and draw the examples from the video into their notes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354FF-03E0-44A6-8D31-B1AA3860C4F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8524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8521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9777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8828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7977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214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822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352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90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2280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5692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1446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8F547-72A6-4C16-B8C5-CFC30C1134AF}" type="datetimeFigureOut">
              <a:rPr lang="en-AU" smtClean="0"/>
              <a:t>1/05/2018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367C5-CC17-476D-80A6-F5E213903B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644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4122"/>
          </a:xfrm>
        </p:spPr>
        <p:txBody>
          <a:bodyPr/>
          <a:lstStyle/>
          <a:p>
            <a:r>
              <a:rPr lang="en-AU" dirty="0" smtClean="0"/>
              <a:t>Warm up</a:t>
            </a:r>
            <a:endParaRPr lang="en-AU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340768"/>
            <a:ext cx="7468314" cy="4384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0932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>
            <a:off x="0" y="55340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1060559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cxnSpLocks/>
          </p:cNvCxnSpPr>
          <p:nvPr/>
        </p:nvCxnSpPr>
        <p:spPr>
          <a:xfrm>
            <a:off x="2267744" y="1045415"/>
            <a:ext cx="0" cy="5797441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16607" y="29706"/>
            <a:ext cx="4023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Topic: </a:t>
            </a:r>
            <a:r>
              <a:rPr lang="en-AU" sz="2400" b="1" dirty="0" smtClean="0">
                <a:latin typeface="Chalkboard"/>
                <a:cs typeface="Chalkboard"/>
              </a:rPr>
              <a:t>Drawing 3D objects</a:t>
            </a:r>
            <a:endParaRPr lang="en-AU" sz="2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0513" y="588188"/>
            <a:ext cx="57259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EQ: </a:t>
            </a:r>
            <a:r>
              <a:rPr lang="en-AU" sz="2000" dirty="0" smtClean="0"/>
              <a:t>How can I draw the different views of a 3D object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787659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32970"/>
            <a:ext cx="8229600" cy="562074"/>
          </a:xfrm>
        </p:spPr>
        <p:txBody>
          <a:bodyPr>
            <a:normAutofit/>
          </a:bodyPr>
          <a:lstStyle/>
          <a:p>
            <a:r>
              <a:rPr lang="en-AU" sz="2400" dirty="0" smtClean="0"/>
              <a:t>https://www.youtube.com/watch?v=xPj2qBLnbi4</a:t>
            </a:r>
            <a:endParaRPr lang="en-AU" sz="2400" dirty="0"/>
          </a:p>
        </p:txBody>
      </p:sp>
      <p:pic>
        <p:nvPicPr>
          <p:cNvPr id="4" name="Viewing 3 Dimensional Shape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825" y="1106488"/>
            <a:ext cx="8642350" cy="4860925"/>
          </a:xfrm>
        </p:spPr>
      </p:pic>
    </p:spTree>
    <p:extLst>
      <p:ext uri="{BB962C8B-B14F-4D97-AF65-F5344CB8AC3E}">
        <p14:creationId xmlns:p14="http://schemas.microsoft.com/office/powerpoint/2010/main" val="424592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>
            <a:off x="0" y="553404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>
            <a:cxnSpLocks/>
          </p:cNvCxnSpPr>
          <p:nvPr/>
        </p:nvCxnSpPr>
        <p:spPr>
          <a:xfrm>
            <a:off x="0" y="1060559"/>
            <a:ext cx="9144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cxnSpLocks/>
          </p:cNvCxnSpPr>
          <p:nvPr/>
        </p:nvCxnSpPr>
        <p:spPr>
          <a:xfrm>
            <a:off x="2267744" y="1045415"/>
            <a:ext cx="0" cy="5797441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16607" y="29706"/>
            <a:ext cx="4023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Topic: </a:t>
            </a:r>
            <a:r>
              <a:rPr lang="en-AU" sz="2400" b="1" dirty="0" smtClean="0">
                <a:latin typeface="Chalkboard"/>
                <a:cs typeface="Chalkboard"/>
              </a:rPr>
              <a:t>Drawing 3D objects</a:t>
            </a:r>
            <a:endParaRPr lang="en-AU" sz="2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0513" y="588188"/>
            <a:ext cx="57259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EQ: </a:t>
            </a:r>
            <a:r>
              <a:rPr lang="en-AU" sz="2000" dirty="0" smtClean="0"/>
              <a:t>How can I draw the different views of a 3D object</a:t>
            </a:r>
            <a:endParaRPr lang="en-AU" sz="2000" dirty="0"/>
          </a:p>
        </p:txBody>
      </p:sp>
      <p:sp>
        <p:nvSpPr>
          <p:cNvPr id="2" name="TextBox 1"/>
          <p:cNvSpPr txBox="1"/>
          <p:nvPr/>
        </p:nvSpPr>
        <p:spPr>
          <a:xfrm>
            <a:off x="4139952" y="3140968"/>
            <a:ext cx="2619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Glue your worksheet here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7388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620688"/>
            <a:ext cx="8198949" cy="4871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3298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53" y="764704"/>
            <a:ext cx="9007447" cy="3466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9163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/>
          <a:lstStyle/>
          <a:p>
            <a:pPr marL="0" indent="0">
              <a:buNone/>
            </a:pPr>
            <a:endParaRPr lang="en-AU" dirty="0" smtClean="0"/>
          </a:p>
          <a:p>
            <a:pPr marL="0" indent="0" algn="ctr">
              <a:buNone/>
            </a:pPr>
            <a:r>
              <a:rPr lang="en-AU" dirty="0" smtClean="0"/>
              <a:t>Practice</a:t>
            </a:r>
          </a:p>
          <a:p>
            <a:pPr marL="0" indent="0" algn="ctr">
              <a:buNone/>
            </a:pPr>
            <a:r>
              <a:rPr lang="en-AU" dirty="0" smtClean="0"/>
              <a:t>Complete the worksheet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70873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Summary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err="1" smtClean="0"/>
              <a:t>Quickwrite</a:t>
            </a: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What did you learn today?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757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72</Words>
  <Application>Microsoft Office PowerPoint</Application>
  <PresentationFormat>On-screen Show (4:3)</PresentationFormat>
  <Paragraphs>15</Paragraphs>
  <Slides>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Warm up</vt:lpstr>
      <vt:lpstr>PowerPoint Presentation</vt:lpstr>
      <vt:lpstr>https://www.youtube.com/watch?v=xPj2qBLnbi4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>The Department of Education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Warm up</dc:title>
  <dc:creator>MORGAN Adam</dc:creator>
  <cp:lastModifiedBy>MORGAN Adam</cp:lastModifiedBy>
  <cp:revision>5</cp:revision>
  <dcterms:created xsi:type="dcterms:W3CDTF">2018-05-01T06:41:35Z</dcterms:created>
  <dcterms:modified xsi:type="dcterms:W3CDTF">2018-05-01T07:47:32Z</dcterms:modified>
</cp:coreProperties>
</file>

<file path=docProps/thumbnail.jpeg>
</file>